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3786214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</a:rPr>
              <a:t>Модель наставничества </a:t>
            </a:r>
            <a:br>
              <a:rPr lang="ru-RU" sz="54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</a:rPr>
              <a:t>МБОУ СОШ </a:t>
            </a:r>
            <a:br>
              <a:rPr lang="ru-RU" sz="54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5400" dirty="0" err="1" smtClean="0">
                <a:solidFill>
                  <a:schemeClr val="accent4">
                    <a:lumMod val="75000"/>
                  </a:schemeClr>
                </a:solidFill>
              </a:rPr>
              <a:t>с.Барлык</a:t>
            </a:r>
            <a:endParaRPr lang="ru-RU" sz="5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Виды наставничества 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МБОУ СОШ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с.Барлык</a:t>
            </a:r>
            <a:endParaRPr lang="ru-RU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7" y="1643050"/>
          <a:ext cx="8286808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3617"/>
                <a:gridCol w="2811596"/>
                <a:gridCol w="2811595"/>
              </a:tblGrid>
              <a:tr h="231327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Коллективное (несколько наставников на группу сотрудников или одного сотрудника)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Групповое (один наставник на группу сотрудников)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Персональное (один наставник на одного сотрудника)</a:t>
                      </a:r>
                      <a:endParaRPr lang="ru-RU" sz="2800" dirty="0"/>
                    </a:p>
                  </a:txBody>
                  <a:tcPr/>
                </a:tc>
              </a:tr>
              <a:tr h="426437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Слабо выражено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Выражено</a:t>
                      </a:r>
                      <a:r>
                        <a:rPr lang="ru-RU" sz="2800" b="1" baseline="0" dirty="0" smtClean="0"/>
                        <a:t>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Ярко выражено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</a:rPr>
              <a:t>ФОРМЫ НАСТАВНИЧЕСТВА</a:t>
            </a:r>
            <a:endParaRPr lang="ru-RU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14348" y="3643314"/>
            <a:ext cx="2357454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Учитель-Учитель</a:t>
            </a:r>
            <a:endParaRPr lang="ru-RU" sz="2000" b="1" dirty="0"/>
          </a:p>
        </p:txBody>
      </p:sp>
      <p:sp>
        <p:nvSpPr>
          <p:cNvPr id="5" name="Овал 4"/>
          <p:cNvSpPr/>
          <p:nvPr/>
        </p:nvSpPr>
        <p:spPr>
          <a:xfrm>
            <a:off x="6357950" y="3571876"/>
            <a:ext cx="2500330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Учитель-Ученик</a:t>
            </a:r>
            <a:endParaRPr lang="ru-RU" sz="2000" b="1" dirty="0"/>
          </a:p>
        </p:txBody>
      </p:sp>
      <p:sp>
        <p:nvSpPr>
          <p:cNvPr id="7" name="Овал 6"/>
          <p:cNvSpPr/>
          <p:nvPr/>
        </p:nvSpPr>
        <p:spPr>
          <a:xfrm>
            <a:off x="2714612" y="1214422"/>
            <a:ext cx="3500462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Администрация школы</a:t>
            </a:r>
            <a:endParaRPr lang="ru-RU" sz="2000" b="1" dirty="0"/>
          </a:p>
        </p:txBody>
      </p:sp>
      <p:sp>
        <p:nvSpPr>
          <p:cNvPr id="8" name="Овал 7"/>
          <p:cNvSpPr/>
          <p:nvPr/>
        </p:nvSpPr>
        <p:spPr>
          <a:xfrm>
            <a:off x="3571868" y="5214950"/>
            <a:ext cx="2357454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Педагоги школы</a:t>
            </a:r>
            <a:endParaRPr lang="ru-RU" sz="2000" b="1" dirty="0"/>
          </a:p>
        </p:txBody>
      </p:sp>
      <p:sp>
        <p:nvSpPr>
          <p:cNvPr id="10" name="Стрелка вниз 9"/>
          <p:cNvSpPr/>
          <p:nvPr/>
        </p:nvSpPr>
        <p:spPr>
          <a:xfrm rot="19684415">
            <a:off x="6357045" y="1850130"/>
            <a:ext cx="264080" cy="1963337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431778">
            <a:off x="2500311" y="1962422"/>
            <a:ext cx="264080" cy="1821725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 rot="13537759">
            <a:off x="5952001" y="4494140"/>
            <a:ext cx="176355" cy="937134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7305789">
            <a:off x="3276311" y="4584544"/>
            <a:ext cx="215397" cy="937134"/>
          </a:xfrm>
          <a:prstGeom prst="down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 rot="16200000" flipH="1">
            <a:off x="3161099" y="3696894"/>
            <a:ext cx="2857522" cy="3571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ФОРМЫ НАСТАВНИЧЕСТВА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500166" y="1785926"/>
            <a:ext cx="6500858" cy="100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Работодатель- студент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3143248"/>
            <a:ext cx="846738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/>
              <a:t>В МБОУ СОШ </a:t>
            </a:r>
            <a:r>
              <a:rPr lang="ru-RU" sz="2800" b="1" dirty="0" err="1" smtClean="0"/>
              <a:t>с.Барлык</a:t>
            </a:r>
            <a:r>
              <a:rPr lang="ru-RU" sz="2800" b="1" dirty="0" smtClean="0"/>
              <a:t> работают 2 педагогов </a:t>
            </a:r>
          </a:p>
          <a:p>
            <a:pPr algn="ctr"/>
            <a:r>
              <a:rPr lang="ru-RU" sz="2800" b="1" dirty="0" smtClean="0"/>
              <a:t>с незаконченными </a:t>
            </a:r>
          </a:p>
          <a:p>
            <a:pPr algn="ctr"/>
            <a:r>
              <a:rPr lang="ru-RU" sz="2800" b="1" dirty="0" smtClean="0"/>
              <a:t>высшими образованиями</a:t>
            </a:r>
            <a:endParaRPr lang="ru-RU" sz="2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</TotalTime>
  <Words>59</Words>
  <PresentationFormat>Экран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Модель наставничества  МБОУ СОШ  с.Барлык</vt:lpstr>
      <vt:lpstr>Виды наставничества  МБОУ СОШ с.Барлык</vt:lpstr>
      <vt:lpstr>ФОРМЫ НАСТАВНИЧЕСТВА</vt:lpstr>
      <vt:lpstr>ФОРМЫ НАСТАВНИЧЕСТВА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наставничества  МБОУ СОШ  с.Барлык</dc:title>
  <dc:creator>1</dc:creator>
  <cp:lastModifiedBy>1</cp:lastModifiedBy>
  <cp:revision>4</cp:revision>
  <dcterms:created xsi:type="dcterms:W3CDTF">2023-10-03T14:31:40Z</dcterms:created>
  <dcterms:modified xsi:type="dcterms:W3CDTF">2023-10-03T15:11:47Z</dcterms:modified>
</cp:coreProperties>
</file>